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42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763CA5-DA58-4CA9-B9BE-8569A48D91F4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3605E-D248-4A04-A865-CFFA717338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763CA5-DA58-4CA9-B9BE-8569A48D91F4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3605E-D248-4A04-A865-CFFA71733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763CA5-DA58-4CA9-B9BE-8569A48D91F4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3605E-D248-4A04-A865-CFFA71733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763CA5-DA58-4CA9-B9BE-8569A48D91F4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3605E-D248-4A04-A865-CFFA71733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763CA5-DA58-4CA9-B9BE-8569A48D91F4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3605E-D248-4A04-A865-CFFA717338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763CA5-DA58-4CA9-B9BE-8569A48D91F4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3605E-D248-4A04-A865-CFFA71733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763CA5-DA58-4CA9-B9BE-8569A48D91F4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3605E-D248-4A04-A865-CFFA717338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763CA5-DA58-4CA9-B9BE-8569A48D91F4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3605E-D248-4A04-A865-CFFA71733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763CA5-DA58-4CA9-B9BE-8569A48D91F4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3605E-D248-4A04-A865-CFFA71733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763CA5-DA58-4CA9-B9BE-8569A48D91F4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73605E-D248-4A04-A865-CFFA71733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0A763CA5-DA58-4CA9-B9BE-8569A48D91F4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073605E-D248-4A04-A865-CFFA71733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A763CA5-DA58-4CA9-B9BE-8569A48D91F4}" type="datetimeFigureOut">
              <a:rPr lang="en-US" smtClean="0"/>
              <a:pPr/>
              <a:t>5/1/2009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073605E-D248-4A04-A865-CFFA71733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Grandparents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Luke Steen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C -0.00903 -0.01134 -0.0224 -0.01712 -0.03438 -0.01989 C -0.03646 -0.02128 -0.03854 -0.02244 -0.04045 -0.02382 C -0.04288 -0.02567 -0.04514 -0.02822 -0.04775 -0.02984 C -0.05052 -0.03169 -0.054 -0.03192 -0.05677 -0.03377 C -0.06268 -0.0377 -0.06719 -0.04371 -0.07327 -0.04764 C -0.08455 -0.06314 -0.09705 -0.07702 -0.10903 -0.09135 C -0.1132 -0.09644 -0.11702 -0.10199 -0.12101 -0.10731 C -0.12222 -0.10893 -0.12257 -0.11194 -0.12396 -0.11332 C -0.12518 -0.11471 -0.12691 -0.11448 -0.12847 -0.11517 C -0.13525 -0.12998 -0.13299 -0.12165 -0.14045 -0.13113 C -0.14236 -0.13946 -0.14757 -0.1427 -0.15226 -0.14894 C -0.15573 -0.16212 -0.15104 -0.14686 -0.15972 -0.16305 C -0.17014 -0.18247 -0.15243 -0.15634 -0.16424 -0.17299 C -0.16858 -0.18918 -0.17483 -0.20306 -0.18073 -0.21855 C -0.18559 -0.23173 -0.18663 -0.24815 -0.1882 -0.26226 C -0.18733 -0.29764 -0.18785 -0.33465 -0.18212 -0.3698 C -0.18108 -0.37604 -0.17761 -0.38136 -0.17622 -0.38761 C -0.17431 -0.39593 -0.17604 -0.40565 -0.17327 -0.41351 C -0.16788 -0.42877 -0.154 -0.44496 -0.14184 -0.44936 C -0.13472 -0.4556 -0.13924 -0.45236 -0.12847 -0.45722 C -0.12691 -0.45791 -0.12396 -0.4593 -0.12396 -0.4593 C -0.11545 -0.45537 -0.11042 -0.44242 -0.10747 -0.43132 C -0.10868 -0.39894 -0.10886 -0.39154 -0.11493 -0.36587 C -0.11719 -0.34529 -0.11841 -0.33141 -0.12691 -0.31406 C -0.12813 -0.30597 -0.12795 -0.30319 -0.13143 -0.29626 C -0.1342 -0.29071 -0.13854 -0.28654 -0.14045 -0.2803 C -0.14358 -0.26966 -0.14792 -0.26203 -0.15226 -0.25232 C -0.15868 -0.23821 -0.16146 -0.22225 -0.17014 -0.21069 C -0.17431 -0.19427 -0.17952 -0.17947 -0.18663 -0.1649 C -0.18837 -0.1494 -0.19167 -0.13437 -0.1941 -0.11911 C -0.19306 -0.07771 -0.20157 -0.03423 -0.16875 -0.01781 C -0.16198 -0.01434 -0.16372 -0.01573 -0.15382 -0.01388 C -0.13646 -0.01457 -0.11893 -0.01457 -0.10157 -0.01573 C -0.09532 -0.01619 -0.0915 -0.02729 -0.08663 -0.03169 C -0.07709 -0.04024 -0.06702 -0.04903 -0.05677 -0.05551 C -0.04861 -0.06915 -0.03733 -0.08048 -0.02691 -0.09135 C -0.02014 -0.10616 -0.00886 -0.11448 -0.00452 -0.13113 C -0.00643 -0.15703 -0.0033 -0.17623 -0.01945 -0.18872 C -0.02604 -0.20236 -0.04722 -0.21393 -0.05834 -0.22063 C -0.08264 -0.23543 -0.10677 -0.23913 -0.13299 -0.24445 C -0.14618 -0.24723 -0.15868 -0.25278 -0.1717 -0.25648 C -0.18247 -0.26596 -0.1783 -0.26087 -0.18507 -0.27035 C -0.18559 -0.27244 -0.18594 -0.27452 -0.18663 -0.27637 C -0.18802 -0.2803 -0.18993 -0.284 -0.19115 -0.28816 C -0.19827 -0.31268 -0.20261 -0.33557 -0.20452 -0.36171 C -0.204 -0.39038 -0.20903 -0.43525 -0.1941 -0.46323 C -0.18768 -0.47503 -0.18091 -0.48659 -0.17327 -0.497 C -0.17066 -0.50047 -0.16719 -0.50232 -0.16424 -0.50486 C -0.16268 -0.50625 -0.15972 -0.50879 -0.15972 -0.50879 C -0.14931 -0.50717 -0.13785 -0.50925 -0.12847 -0.50301 C -0.12136 -0.49838 -0.11684 -0.49098 -0.11059 -0.48497 C -0.10816 -0.47595 -0.10209 -0.46786 -0.09705 -0.46115 C -0.09236 -0.44542 -0.08837 -0.42924 -0.08368 -0.41351 C -0.0842 -0.39616 -0.08386 -0.37882 -0.08507 -0.36171 C -0.08577 -0.35292 -0.08976 -0.34066 -0.09115 -0.33187 C -0.0941 -0.31406 -0.0967 -0.29256 -0.10313 -0.27637 C -0.10625 -0.2544 -0.1092 -0.23243 -0.11354 -0.21069 C -0.1158 -0.179 -0.12413 -0.13853 -0.10313 -0.11726 C -0.09913 -0.10708 -0.09288 -0.10431 -0.08507 -0.09945 C -0.05955 -0.08395 -0.05382 -0.08696 -0.01945 -0.08349 C -0.00261 -0.08418 0.01441 -0.0828 0.03125 -0.08534 C 0.03993 -0.08673 0.05659 -0.09529 0.05659 -0.09529 C 0.06771 -0.10384 0.07587 -0.11471 0.08802 -0.12119 C 0.08993 -0.12974 0.09514 -0.13876 0.1 -0.14501 C 0.09896 -0.1716 0.09826 -0.19797 0.09687 -0.22456 C 0.09514 -0.25856 0.08732 -0.28608 0.07604 -0.31615 C 0.07222 -0.32655 0.06909 -0.33719 0.06562 -0.34783 C 0.06059 -0.36332 0.04896 -0.37628 0.04028 -0.38761 C 0.0401 -0.38784 0.03437 -0.39825 0.03281 -0.39963 C 0.02882 -0.40287 0.01875 -0.40611 0.01493 -0.4075 C 0.00798 -0.40611 0.00069 -0.40611 -0.00608 -0.40356 C -0.00851 -0.40264 -0.00972 -0.39894 -0.01198 -0.39755 C -0.01389 -0.3964 -0.01597 -0.39616 -0.01806 -0.39547 C -0.02483 -0.38923 -0.03299 -0.3846 -0.04045 -0.37974 C -0.04722 -0.37049 -0.05295 -0.36078 -0.05972 -0.35176 C -0.06077 -0.34852 -0.06146 -0.34505 -0.06268 -0.34182 C -0.06354 -0.33974 -0.06493 -0.33812 -0.0658 -0.33603 C -0.06841 -0.32933 -0.06841 -0.32262 -0.0717 -0.31615 C -0.07344 -0.30296 -0.07361 -0.28932 -0.07622 -0.27637 C -0.07587 -0.23983 -0.08959 -0.11494 -0.06129 -0.05967 C -0.06025 -0.04533 -0.05521 -0.02313 -0.0658 -0.01388 C -0.08386 -0.01665 -0.10035 -0.0229 -0.11493 -0.0377 C -0.12396 -0.07239 -0.11702 -0.10639 -0.11493 -0.14501 C -0.11389 -0.16467 -0.10712 -0.18849 -0.10313 -0.20676 C -0.09722 -0.23428 -0.0908 -0.27174 -0.06719 -0.28215 C -0.06372 -0.28377 -0.05209 -0.28585 -0.04931 -0.28631 C -0.04636 -0.28562 -0.04306 -0.28608 -0.04045 -0.28423 C -0.03681 -0.28192 -0.03698 -0.27429 -0.03594 -0.27035 C -0.03229 -0.25717 -0.02813 -0.24353 -0.02396 -0.23058 C -0.01788 -0.1834 0.00295 -0.14316 0.02534 -0.10731 C 0.03698 -0.08881 0.0368 -0.08442 0.05521 -0.07748 C 0.06562 -0.07887 0.07621 -0.07887 0.08646 -0.08141 C 0.08975 -0.08233 0.09236 -0.08603 0.09548 -0.08742 C 0.09826 -0.08881 0.10139 -0.08881 0.10434 -0.0895 C 0.11614 -0.09968 0.12291 -0.11009 0.13281 -0.12327 C 0.14757 -0.14293 0.14392 -0.13368 0.15659 -0.1531 C 0.17118 -0.17554 0.18107 -0.20213 0.19097 -0.2285 C 0.20069 -0.28816 0.20816 -0.34783 0.18628 -0.40542 C 0.18524 -0.41582 0.18107 -0.429 0.18507 -0.43941 C 0.18628 -0.44311 0.18975 -0.44473 0.19253 -0.44727 C 0.196 -0.45074 0.20295 -0.45722 0.20295 -0.45722 C 0.22222 -0.45583 0.23177 -0.45676 0.24774 -0.44727 C 0.26979 -0.43432 0.28889 -0.4001 0.3059 -0.37766 C 0.3118 -0.3698 0.31753 -0.36679 0.32239 -0.35777 C 0.3408 -0.32424 0.32413 -0.34737 0.33576 -0.33187 C 0.33784 -0.31175 0.33854 -0.30851 0.33732 -0.28631 C 0.33837 -0.25162 0.33507 -0.20468 0.36267 -0.18687 C 0.39166 -0.18802 0.41007 -0.18733 0.43576 -0.19866 C 0.44548 -0.20791 0.45555 -0.21578 0.46562 -0.22456 C 0.4717 -0.23705 0.48055 -0.24399 0.48646 -0.25648 C 0.49236 -0.26874 0.49514 -0.28331 0.5 -0.29626 C 0.50382 -0.3402 0.50659 -0.42762 0.46701 -0.45329 C 0.45764 -0.46624 0.45347 -0.46069 0.43732 -0.4593 C 0.42274 -0.43987 0.42986 -0.45051 0.41632 -0.42739 C 0.41284 -0.4216 0.40885 -0.4075 0.40885 -0.4075 C 0.40694 -0.39131 0.40399 -0.37859 0.40295 -0.36171 C 0.40364 -0.33835 0.4026 -0.31615 0.40885 -0.29418 C 0.4158 -0.26989 0.41406 -0.29348 0.42239 -0.2544 C 0.42343 -0.24977 0.42378 -0.24492 0.42534 -0.24052 C 0.42725 -0.23474 0.43073 -0.23011 0.43281 -0.22456 C 0.44097 -0.20306 0.44948 -0.18016 0.45521 -0.15703 C 0.46441 -0.06568 0.46076 -0.11702 0.45816 0.0777 C 0.45798 0.08765 0.4559 0.10037 0.45069 0.10754 C 0.45017 0.111 0.44896 0.12257 0.44618 0.12534 C 0.44444 0.12696 0.4342 0.13043 0.43125 0.13136 C 0.42083 0.13066 0.41041 0.13113 0.4 0.12927 C 0.39861 0.12904 0.39791 0.1265 0.39687 0.12534 C 0.38871 0.11632 0.38229 0.10638 0.3776 0.09343 C 0.37708 0.09019 0.37673 0.08672 0.37604 0.08348 C 0.37569 0.0814 0.3743 0.07978 0.37448 0.0777 C 0.37534 0.06776 0.38073 0.05735 0.38507 0.04972 C 0.38698 0.03862 0.39028 0.0296 0.39843 0.0259 C 0.40625 0.02867 0.40538 0.03029 0.41041 0.03792 C 0.41319 0.04209 0.41927 0.04972 0.41927 0.04972 C 0.421 0.05619 0.42673 0.06776 0.42673 0.06776 C 0.42916 0.08348 0.4283 0.10545 0.41927 0.11748 C 0.41684 0.12742 0.40989 0.1339 0.40434 0.1413 C 0.40312 0.14292 0.40295 0.14593 0.40139 0.14731 C 0.39965 0.1487 0.39739 0.14847 0.39548 0.14916 C 0.38784 0.15402 0.37916 0.1561 0.37153 0.16119 C 0.36493 0.16558 0.3592 0.17206 0.35225 0.17507 C 0.34548 0.17807 0.33819 0.17784 0.33125 0.179 C 0.32135 0.18362 0.22534 0.18039 0.20746 0.18108 C 0.17118 0.18524 0.13472 0.18987 0.09843 0.19495 C 0.08455 0.19426 0.07048 0.19403 0.05659 0.19287 C 0.04809 0.19218 0.03281 0.18108 0.03281 0.18108 C 0.02118 0.16558 0.01041 0.15772 -0.00313 0.14731 C -0.00903 0.14269 -0.01528 0.13829 -0.02101 0.13321 C -0.02275 0.13159 -0.02379 0.12881 -0.02552 0.12742 C -0.03021 0.12396 -0.03559 0.12257 -0.04045 0.11933 C -0.0415 0.11725 -0.04219 0.11517 -0.04341 0.11332 C -0.04462 0.11124 -0.04653 0.10985 -0.04775 0.10754 C -0.05191 0.09921 -0.05382 0.08811 -0.05834 0.07955 C -0.0599 0.07308 -0.0625 0.06822 -0.06424 0.06174 C -0.06094 0.04509 -0.05712 0.04093 -0.04775 0.02983 C -0.04028 0.02104 -0.03559 0.01341 -0.02552 0.00994 C -0.02292 0.0067 -0.02101 0.00254 -0.01806 0 C -0.01545 -0.00232 -0.01181 -0.00208 -0.00903 -0.00394 C -0.00747 -0.00509 -0.00608 -0.00694 -0.00452 -0.00787 C -0.00174 -0.00949 0.00139 -0.01041 0.00434 -0.0118 C 0.0059 -0.01249 0.00885 -0.01388 0.00885 -0.01388 C 0.01215 -0.02059 0.01007 -0.01989 0.01337 -0.01989 " pathEditMode="relative" ptsTypes="ffffffffffffffffffffffffffffffffffffffffffffffffffffffffffffffffffffffffffffffffffffffffffffffffffffffffffffffffffffffffffffffffffffffffffffffffffffffffffffffffffA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0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3" grpId="0" build="p"/>
      <p:bldP spid="3" grpId="1" build="p"/>
      <p:bldP spid="3" grpId="2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Ginnie</a:t>
            </a:r>
            <a:r>
              <a:rPr lang="en-US" dirty="0" smtClean="0"/>
              <a:t> </a:t>
            </a:r>
            <a:r>
              <a:rPr lang="en-US" dirty="0" smtClean="0"/>
              <a:t>Steen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Nice </a:t>
            </a:r>
          </a:p>
          <a:p>
            <a:r>
              <a:rPr lang="en-US" sz="4400" dirty="0" smtClean="0"/>
              <a:t>Funny</a:t>
            </a:r>
          </a:p>
          <a:p>
            <a:r>
              <a:rPr lang="en-US" sz="4400" dirty="0" smtClean="0"/>
              <a:t>Smart</a:t>
            </a:r>
          </a:p>
          <a:p>
            <a:r>
              <a:rPr lang="en-US" sz="4400" dirty="0" smtClean="0"/>
              <a:t>Generous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lukesgp2.jpg"/>
          <p:cNvPicPr>
            <a:picLocks noChangeAspect="1"/>
          </p:cNvPicPr>
          <p:nvPr/>
        </p:nvPicPr>
        <p:blipFill>
          <a:blip r:embed="rId2"/>
          <a:srcRect l="27132" t="38760" r="30233" b="6977"/>
          <a:stretch>
            <a:fillRect/>
          </a:stretch>
        </p:blipFill>
        <p:spPr>
          <a:xfrm>
            <a:off x="5257800" y="1524000"/>
            <a:ext cx="2362200" cy="32766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7.67808E-6 C -0.00435 0.00417 -0.00869 0.01065 -0.01355 0.01388 C -0.01858 0.01712 -0.02396 0.01874 -0.02848 0.02383 C -0.05313 0.05158 -0.079 0.07563 -0.10608 0.09922 C -0.10851 0.1013 -0.1099 0.10477 -0.11199 0.10731 C -0.11719 0.11356 -0.12292 0.1161 -0.12848 0.12119 C -0.13317 0.12535 -0.13681 0.1316 -0.14185 0.13507 C -0.16285 0.14917 -0.18265 0.16421 -0.20157 0.18294 C -0.20521 0.18664 -0.2106 0.18502 -0.21494 0.18687 C -0.22119 0.18965 -0.22674 0.19381 -0.23282 0.19682 C -0.24532 0.19612 -0.25765 0.19589 -0.27015 0.19473 C -0.28108 0.19381 -0.29271 0.18548 -0.30296 0.18086 C -0.3257 0.17068 -0.34827 0.1575 -0.37171 0.15102 C -0.38108 0.1427 -0.39358 0.13784 -0.40157 0.1272 C -0.41702 0.10639 -0.40938 0.11333 -0.4224 0.10338 C -0.42969 0.08858 -0.41945 0.10708 -0.43282 0.09344 C -0.45105 0.07517 -0.43646 0.08211 -0.44775 0.07748 C -0.45678 0.06546 -0.46841 0.0532 -0.47622 0.03978 C -0.47883 0.02475 -0.48473 0.01874 -0.49254 0.00579 C -0.49428 0.00301 -0.49428 -0.00115 -0.49549 -0.00416 C -0.49723 -0.00832 -0.49966 -0.01179 -0.50157 -0.01595 C -0.50331 -0.01988 -0.50469 -0.02381 -0.50608 -0.02798 C -0.50869 -0.03584 -0.51025 -0.0444 -0.51355 -0.0518 C -0.5191 -0.0643 -0.52466 -0.07793 -0.52848 -0.09157 C -0.53247 -0.10568 -0.53317 -0.12095 -0.53733 -0.13528 C -0.54115 -0.17367 -0.53976 -0.15425 -0.53733 -0.22478 C -0.53716 -0.22756 -0.53577 -0.2375 -0.53438 -0.24074 C -0.53265 -0.24491 -0.52848 -0.25254 -0.52848 -0.25254 C -0.52709 -0.26017 -0.5264 -0.26479 -0.5224 -0.27058 C -0.5198 -0.28145 -0.51372 -0.2907 -0.50903 -0.30041 C -0.50712 -0.30434 -0.50001 -0.30827 -0.50001 -0.30827 C -0.49185 -0.33024 -0.47518 -0.34157 -0.46268 -0.35799 C -0.45209 -0.37164 -0.44983 -0.38182 -0.43438 -0.38575 C -0.41146 -0.38528 -0.34914 -0.40633 -0.3165 -0.37788 C -0.31442 -0.37395 -0.31251 -0.36979 -0.31042 -0.36586 C -0.30817 -0.36123 -0.30747 -0.3499 -0.30747 -0.3499 C -0.30817 -0.31267 -0.30626 -0.23889 -0.32535 -0.20096 C -0.3316 -0.18871 -0.3382 -0.18061 -0.34636 -0.17113 C -0.35296 -0.16327 -0.35695 -0.15425 -0.36424 -0.14731 C -0.37379 -0.12788 -0.38629 -0.10985 -0.39862 -0.09343 C -0.40643 -0.08302 -0.40712 -0.07631 -0.41355 -0.06567 C -0.41528 -0.06267 -0.41789 -0.06082 -0.41945 -0.05781 C -0.42917 -0.03977 -0.43438 -0.01803 -0.44636 -0.00207 C -0.44862 0.01041 -0.45244 0.02522 -0.45817 0.03562 C -0.45956 0.04487 -0.46042 0.05181 -0.46424 0.05967 C -0.46997 0.08234 -0.47362 0.10546 -0.47622 0.12905 C -0.47674 0.14177 -0.47761 0.15426 -0.47761 0.16698 C -0.47761 0.18872 -0.47692 0.21069 -0.47622 0.23243 C -0.47605 0.23914 -0.47657 0.24631 -0.47466 0.25232 C -0.47292 0.25741 -0.46146 0.2662 -0.45678 0.26643 C -0.43994 0.26758 -0.42292 0.26758 -0.40608 0.26828 C -0.3691 0.27868 -0.35556 0.27151 -0.30157 0.27036 C -0.29671 0.2662 -0.29219 0.26273 -0.28664 0.26041 C -0.27969 0.25348 -0.27553 0.24376 -0.27015 0.23451 C -0.26962 0.23197 -0.2698 0.22896 -0.26876 0.22665 C -0.26771 0.22457 -0.26511 0.22457 -0.26424 0.22249 C -0.26303 0.21948 -0.26337 0.21578 -0.26268 0.21254 C -0.26077 0.20329 -0.25834 0.1952 -0.25521 0.18687 C -0.25608 0.16467 -0.25469 0.13854 -0.26129 0.11726 C -0.26407 0.10824 -0.27015 0.09598 -0.2731 0.08928 C -0.27414 0.08673 -0.27622 0.08141 -0.27622 0.08141 C -0.27778 0.07054 -0.28299 0.04487 -0.28959 0.03562 C -0.29133 0.0266 -0.29115 0.0229 -0.29706 0.01781 C -0.30122 0.00856 -0.30678 7.67808E-6 -0.31355 -0.00601 C -0.31494 -0.00924 -0.31581 -0.01318 -0.31789 -0.01595 C -0.31893 -0.01757 -0.32136 -0.01664 -0.3224 -0.01803 C -0.33265 -0.03168 -0.32084 -0.02613 -0.33282 -0.02983 C -0.33386 -0.03121 -0.33456 -0.03306 -0.33594 -0.03399 C -0.33872 -0.03584 -0.3448 -0.03792 -0.3448 -0.03792 C -0.36858 -0.06197 -0.41598 -0.05503 -0.4389 -0.05573 C -0.45001 -0.05874 -0.46077 -0.0622 -0.47171 -0.06567 C -0.4764 -0.06706 -0.48247 -0.06799 -0.48664 -0.07169 C -0.49358 -0.0777 -0.50348 -0.09366 -0.51199 -0.09759 C -0.51581 -0.1117 -0.51042 -0.09412 -0.51789 -0.10938 C -0.52587 -0.1258 -0.5106 -0.1036 -0.52396 -0.12141 C -0.52553 -0.13644 -0.52831 -0.15517 -0.5224 -0.16905 C -0.51824 -0.17876 -0.51841 -0.17529 -0.51355 -0.18293 C -0.50834 -0.19125 -0.5132 -0.18755 -0.50608 -0.19102 C -0.49792 -0.20143 -0.49063 -0.20305 -0.47917 -0.2049 C -0.46181 -0.2042 -0.44428 -0.20466 -0.42692 -0.20281 C -0.42518 -0.20258 -0.42414 -0.19958 -0.4224 -0.19888 C -0.42101 -0.19819 -0.40591 -0.19518 -0.40452 -0.19495 C -0.38976 -0.182 -0.37153 -0.1783 -0.35678 -0.16512 C -0.35122 -0.16026 -0.34966 -0.15702 -0.34324 -0.15309 C -0.34046 -0.15147 -0.33438 -0.14916 -0.33438 -0.14916 C -0.32796 -0.14245 -0.32362 -0.14222 -0.3165 -0.13737 C -0.30539 -0.12973 -0.31841 -0.13575 -0.30747 -0.13135 C -0.29966 -0.12441 -0.28942 -0.1221 -0.28056 -0.11748 C -0.27466 -0.10915 -0.26546 -0.10753 -0.25817 -0.10152 C -0.2474 -0.0925 -0.25695 -0.09759 -0.24775 -0.09343 C -0.24098 -0.08464 -0.23456 -0.08232 -0.22535 -0.07955 C -0.1481 -0.05688 -0.26181 -0.07053 -0.05973 -0.06775 C -0.05782 -0.06706 -0.05591 -0.06614 -0.05383 -0.06567 C -0.04792 -0.06475 -0.04185 -0.06521 -0.03594 -0.06359 C -0.03265 -0.06267 -0.03004 -0.0592 -0.02692 -0.05781 C -0.01598 -0.04833 -0.0106 -0.04578 0.00294 -0.04578 " pathEditMode="relative" ptsTypes="fffffffffffffffffffffffffffffffffffffffffffffffffffffffffffffffffffffffffffffffffffffffffffffffA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Gigi</a:t>
            </a:r>
            <a:endParaRPr lang="en-US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75441"/>
            <a:ext cx="9067800" cy="5166359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Some things great about you is that you are never mean, bake great cookies, like to plant flowers and always find something fun to do.</a:t>
            </a:r>
            <a:endParaRPr lang="en-US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Surviving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/>
              <a:t>Had a quadruple bypass surgery and still going strong </a:t>
            </a:r>
            <a:endParaRPr lang="en-US" sz="5400" b="1" dirty="0"/>
          </a:p>
        </p:txBody>
      </p:sp>
      <p:pic>
        <p:nvPicPr>
          <p:cNvPr id="8" name="MSSN00497A0000[1].wav">
            <a:hlinkClick r:id="" action="ppaction://media"/>
          </p:cNvPr>
          <p:cNvPicPr>
            <a:picLocks noRot="1" noChangeAspect="1"/>
          </p:cNvPicPr>
          <p:nvPr>
            <a:wavAudioFile r:embed="rId1" name="MSSN00497A0000[1].wav"/>
          </p:nvPr>
        </p:nvPicPr>
        <p:blipFill>
          <a:blip r:embed="rId3"/>
          <a:stretch>
            <a:fillRect/>
          </a:stretch>
        </p:blipFill>
        <p:spPr>
          <a:xfrm>
            <a:off x="8458200" y="6248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1500" dirty="0" smtClean="0"/>
              <a:t>I LOVE YOU GIGI!</a:t>
            </a:r>
            <a:endParaRPr lang="en-US" sz="1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 descr="C:\Documents and Settings\steenluk\Local Settings\Temporary Internet Files\Content.IE5\UPLEHJ9K\MCj01569530000[1].wm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3000" y="609600"/>
            <a:ext cx="1819656" cy="1207008"/>
          </a:xfrm>
          <a:prstGeom prst="rect">
            <a:avLst/>
          </a:prstGeom>
          <a:noFill/>
        </p:spPr>
      </p:pic>
      <p:pic>
        <p:nvPicPr>
          <p:cNvPr id="1028" name="Picture 4" descr="C:\Documents and Settings\steenluk\Local Settings\Temporary Internet Files\Content.IE5\00PUCIJF\MCj028693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762000"/>
            <a:ext cx="2132091" cy="2165287"/>
          </a:xfrm>
          <a:prstGeom prst="rect">
            <a:avLst/>
          </a:prstGeom>
          <a:noFill/>
        </p:spPr>
      </p:pic>
      <p:pic>
        <p:nvPicPr>
          <p:cNvPr id="1029" name="Picture 5" descr="C:\Documents and Settings\steenluk\Local Settings\Temporary Internet Files\Content.IE5\F7KM2C05\MCj0116362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5029200"/>
            <a:ext cx="1774850" cy="798271"/>
          </a:xfrm>
          <a:prstGeom prst="rect">
            <a:avLst/>
          </a:prstGeom>
          <a:noFill/>
        </p:spPr>
      </p:pic>
      <p:pic>
        <p:nvPicPr>
          <p:cNvPr id="1030" name="Picture 6" descr="C:\Documents and Settings\steenluk\Local Settings\Temporary Internet Files\Content.IE5\12P1WG1K\MCj0105224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0" y="2819400"/>
            <a:ext cx="1829714" cy="1698041"/>
          </a:xfrm>
          <a:prstGeom prst="rect">
            <a:avLst/>
          </a:prstGeom>
          <a:noFill/>
        </p:spPr>
      </p:pic>
      <p:pic>
        <p:nvPicPr>
          <p:cNvPr id="1032" name="Picture 8" descr="C:\Documents and Settings\steenluk\Local Settings\Temporary Internet Files\Content.IE5\UPLEHJ9K\MCj0237284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1800" y="4953000"/>
            <a:ext cx="1881612" cy="15753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86 -0.08672 C -0.0908 -0.09112 -0.13386 0.23312 -0.1908 0.23058 C -0.23108 0.2315 -0.27153 0.22942 -0.31181 0.23289 C -0.32257 0.23358 -0.33282 0.26018 -0.3408 0.26735 C -0.34653 0.27845 -0.35625 0.28539 -0.36337 0.2951 C -0.379 0.31661 -0.39375 0.33927 -0.41181 0.35754 C -0.41893 0.36448 -0.42535 0.37489 -0.43282 0.3809 C -0.43525 0.38298 -0.43837 0.38367 -0.4408 0.38552 C -0.44323 0.38714 -0.44497 0.39015 -0.4474 0.392 C -0.45035 0.39408 -0.45695 0.39616 -0.45695 0.39663 C -0.46216 0.39593 -0.52049 0.38506 -0.53768 0.40056 C -0.54618 0.40819 -0.55747 0.42114 -0.56337 0.43247 C -0.56563 0.4371 -0.56997 0.44542 -0.56997 0.44565 C -0.56841 0.51827 -0.57483 0.50255 -0.56337 0.53816 C -0.56268 0.54001 -0.56285 0.54279 -0.56181 0.54441 C -0.56059 0.54649 -0.55851 0.54718 -0.55695 0.5488 C -0.54757 0.55897 -0.53976 0.56823 -0.52952 0.57655 C -0.52709 0.57863 -0.51875 0.5865 -0.51511 0.5895 C -0.51355 0.59089 -0.51025 0.59367 -0.51025 0.5939 C -0.50816 0.605 -0.50677 0.62558 -0.49896 0.63252 C -0.4948 0.63599 -0.49254 0.63784 -0.48924 0.64316 C -0.48299 0.65403 -0.48125 0.66305 -0.47309 0.67114 C -0.47205 0.67322 -0.47136 0.676 -0.46997 0.67762 C -0.46858 0.67947 -0.46632 0.68016 -0.46511 0.68201 C -0.4625 0.68571 -0.45868 0.69473 -0.45868 0.69519 C -0.45486 0.72341 -0.46025 0.69427 -0.45209 0.71647 C -0.4474 0.72896 -0.44844 0.74168 -0.4408 0.75278 C -0.43542 0.76087 -0.4158 0.78539 -0.41181 0.79348 C -0.40261 0.81268 -0.43004 0.87928 -0.41285 0.88344 C -0.4 0.88275 -0.3441 0.8358 -0.33125 0.83441 C -0.32483 0.83372 -0.31789 0.82771 -0.31181 0.82586 C -0.30018 0.82239 -0.2882 0.81823 -0.27639 0.81522 C -0.27431 0.8136 -0.27223 0.81221 -0.26997 0.81106 C -0.26789 0.80967 -0.26545 0.80967 -0.26337 0.80851 C -0.2533 0.80319 -0.24497 0.79718 -0.23438 0.79348 C -0.22917 0.78909 -0.22414 0.78539 -0.21823 0.78307 C -0.20469 0.77082 -0.19271 0.75578 -0.17795 0.74653 C -0.17223 0.73659 -0.16823 0.72757 -0.16025 0.7204 C -0.15087 0.70213 -0.16355 0.72502 -0.15209 0.70976 C -0.1507 0.70814 -0.15035 0.70537 -0.14896 0.70329 C -0.14445 0.69727 -0.13837 0.69126 -0.13282 0.68617 C -0.12605 0.67299 -0.11511 0.66328 -0.10868 0.64986 C -0.10209 0.63576 -0.09827 0.6228 -0.08924 0.61101 C -0.08559 0.59552 -0.0908 0.61448 -0.08282 0.59829 C -0.08195 0.59644 -0.08212 0.59367 -0.08125 0.59158 C -0.07986 0.58858 -0.07795 0.5858 -0.07639 0.58326 C -0.07361 0.56938 -0.06962 0.5562 -0.06667 0.54209 C -0.06528 0.53608 -0.06545 0.52914 -0.06337 0.5229 C -0.06007 0.51318 -0.05712 0.51018 -0.05209 0.5037 C -0.04879 0.48983 -0.05313 0.50486 -0.04566 0.49075 C -0.03837 0.47688 -0.04723 0.48589 -0.03768 0.4778 C -0.03611 0.47479 0.04288 0.59436 0.04531 0.58927 C 0.04774 0.58418 -0.01285 0.47317 -0.02309 0.4475 C -0.02118 0.44334 -0.01667 0.43502 -0.01667 0.43525 C -0.01407 0.42391 -0.01337 0.41212 -0.00868 0.40264 C -0.00504 0.38414 -0.00035 0.36702 0.00746 0.35083 C 0.00902 0.33788 0.01007 0.32725 0.01562 0.31661 C 0.01857 0.30504 0.01718 0.31268 0.01718 0.29302 C 0.01718 0.29348 -0.03386 -0.08695 -0.03386 -0.08672 Z " pathEditMode="relative" rAng="0" ptsTypes="fffffffffffffffffffffffffffffffffffffffffffffffffffafffffff">
                                      <p:cBhvr>
                                        <p:cTn id="18" dur="2000" spd="-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" y="4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9462 -1.847 L 1.38889E-6 4.81481E-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7" y="9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161</TotalTime>
  <Words>55</Words>
  <Application>Microsoft Office PowerPoint</Application>
  <PresentationFormat>On-screen Show (4:3)</PresentationFormat>
  <Paragraphs>12</Paragraphs>
  <Slides>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Metro</vt:lpstr>
      <vt:lpstr>My Grandparents</vt:lpstr>
      <vt:lpstr>Ginnie Steen</vt:lpstr>
      <vt:lpstr>Gigi</vt:lpstr>
      <vt:lpstr>Surviving</vt:lpstr>
      <vt:lpstr>Slide 5</vt:lpstr>
      <vt:lpstr>Slide 6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Grandparents</dc:title>
  <dc:creator>steenluk</dc:creator>
  <cp:lastModifiedBy>steenluk</cp:lastModifiedBy>
  <cp:revision>23</cp:revision>
  <dcterms:created xsi:type="dcterms:W3CDTF">2009-03-27T18:14:14Z</dcterms:created>
  <dcterms:modified xsi:type="dcterms:W3CDTF">2009-05-01T19:08:29Z</dcterms:modified>
</cp:coreProperties>
</file>